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Nunito"/>
      <p:regular r:id="rId14"/>
      <p:bold r:id="rId15"/>
      <p:italic r:id="rId16"/>
      <p:boldItalic r:id="rId17"/>
    </p:embeddedFont>
    <p:embeddedFont>
      <p:font typeface="Maven Pr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bold.fntdata"/><Relationship Id="rId10" Type="http://schemas.openxmlformats.org/officeDocument/2006/relationships/font" Target="fonts/ProximaNova-regular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avenPro-bold.fntdata"/><Relationship Id="rId6" Type="http://schemas.openxmlformats.org/officeDocument/2006/relationships/slide" Target="slides/slide1.xml"/><Relationship Id="rId18" Type="http://schemas.openxmlformats.org/officeDocument/2006/relationships/font" Target="fonts/Maven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aO6ipI-d2fw" TargetMode="External"/><Relationship Id="rId4" Type="http://schemas.openxmlformats.org/officeDocument/2006/relationships/hyperlink" Target="https://www.youtube.com/watch?v=JhyCDAi6NK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2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SIGN IN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 &amp; 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GRAB YOUR WORKBOOK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Before Break (50 min)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686200" y="556750"/>
            <a:ext cx="75177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Weekly Diary:  </a:t>
            </a:r>
            <a:r>
              <a:rPr b="1" lang="en" sz="1400">
                <a:solidFill>
                  <a:srgbClr val="FF0000"/>
                </a:solidFill>
              </a:rPr>
              <a:t>https://forms.gle/CDtjEX1gET2zWxR6A</a:t>
            </a:r>
            <a:r>
              <a:rPr lang="en" sz="1400"/>
              <a:t> 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Ice Breakers: (5 minutes)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Introduce yourself to your table and share what you did during recess during </a:t>
            </a:r>
            <a:r>
              <a:rPr lang="en" sz="1400"/>
              <a:t>elementary</a:t>
            </a:r>
            <a:r>
              <a:rPr lang="en" sz="1400"/>
              <a:t> school or how you played when you were a kid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Share with the group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Workbook Warmup: </a:t>
            </a:r>
            <a:r>
              <a:rPr lang="en" sz="1400"/>
              <a:t>Using Context Clues to Understand Words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Individually do pages 14-20 (20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Add flash cards to your deck for the 5 following words: (5 min)</a:t>
            </a:r>
            <a:endParaRPr sz="14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dissonance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goad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lethargic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abscond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cogent</a:t>
            </a:r>
            <a:endParaRPr sz="17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Quiz with your neighbor - don't just define the word - also use it in a sentence!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 Vocabulary: Quiz all the vocabulary (this week and last week) with your neighbor (10 min)</a:t>
            </a:r>
            <a:endParaRPr sz="1400"/>
          </a:p>
        </p:txBody>
      </p:sp>
      <p:pic>
        <p:nvPicPr>
          <p:cNvPr id="285" name="Google Shape;2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7025" y="0"/>
            <a:ext cx="1446975" cy="138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BREAK! (10 minutes)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After Break (50 min)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Vote on Snacks for next week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Video 1: The Parts of a Research Paper (5 minutes)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u="sng">
                <a:solidFill>
                  <a:schemeClr val="hlink"/>
                </a:solidFill>
                <a:hlinkClick r:id="rId3"/>
              </a:rPr>
              <a:t>https://www.youtube.com/watch?v=aO6ipI-d2fw</a:t>
            </a:r>
            <a:r>
              <a:rPr lang="en" sz="1400"/>
              <a:t>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Let's take a look at a couple of papers!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Use google to find PDFs of these two papers: identify the abstract, introduction, methodology, results, discussion, and conclusion in each (5 min)</a:t>
            </a:r>
            <a:endParaRPr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i="1" lang="en" sz="1400"/>
              <a:t>On the Naturalness of Software</a:t>
            </a:r>
            <a:endParaRPr i="1" sz="1400"/>
          </a:p>
          <a:p>
            <a:pPr indent="-317500" lvl="2" marL="18288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i="1" lang="en" sz="1400"/>
              <a:t>Applying a gesture taxonomy to introductory computing concepts</a:t>
            </a:r>
            <a:endParaRPr i="1"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Do the structures of the two papers differ? How? Discuss with your neighbor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Video 2: How to Read a Research Paper Introduction (8 min)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Note: This video is aimed for people applying to med school. However, the general strategies apply for the majority of scientific papers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 u="sng">
                <a:solidFill>
                  <a:schemeClr val="hlink"/>
                </a:solidFill>
                <a:hlinkClick r:id="rId4"/>
              </a:rPr>
              <a:t>https://www.youtube.com/watch?v=JhyCDAi6NKM</a:t>
            </a:r>
            <a:r>
              <a:rPr lang="en" sz="1400"/>
              <a:t>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</a:t>
            </a:r>
            <a:r>
              <a:rPr b="1" lang="en" sz="1400"/>
              <a:t>Abstract, Introduction, and Background</a:t>
            </a:r>
            <a:r>
              <a:rPr lang="en" sz="1400"/>
              <a:t> of </a:t>
            </a:r>
            <a:r>
              <a:rPr i="1" lang="en" sz="1400"/>
              <a:t>Applying a gesture taxonomy to introductory computing concepts</a:t>
            </a:r>
            <a:r>
              <a:rPr lang="en" sz="1400"/>
              <a:t> (15 minutes)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Make sure to look up words you don't know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Close the paper, then summarize what you read with a group of three. Next report your discussion to the group (5 min)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